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89" r:id="rId3"/>
    <p:sldId id="290" r:id="rId4"/>
    <p:sldId id="291" r:id="rId5"/>
    <p:sldId id="292" r:id="rId6"/>
    <p:sldId id="293" r:id="rId7"/>
    <p:sldId id="294" r:id="rId8"/>
    <p:sldId id="295" r:id="rId9"/>
    <p:sldId id="296" r:id="rId10"/>
    <p:sldId id="297" r:id="rId11"/>
    <p:sldId id="298" r:id="rId12"/>
    <p:sldId id="288" r:id="rId13"/>
    <p:sldId id="300" r:id="rId14"/>
    <p:sldId id="264" r:id="rId15"/>
    <p:sldId id="299" r:id="rId16"/>
  </p:sldIdLst>
  <p:sldSz cx="12207875" cy="687705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6">
          <p15:clr>
            <a:srgbClr val="A4A3A4"/>
          </p15:clr>
        </p15:guide>
        <p15:guide id="2" pos="3845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90"/>
    <p:restoredTop sz="93867"/>
  </p:normalViewPr>
  <p:slideViewPr>
    <p:cSldViewPr snapToGrid="0" snapToObjects="1">
      <p:cViewPr>
        <p:scale>
          <a:sx n="60" d="100"/>
          <a:sy n="60" d="100"/>
        </p:scale>
        <p:origin x="1392" y="912"/>
      </p:cViewPr>
      <p:guideLst>
        <p:guide orient="horz" pos="2166"/>
        <p:guide pos="384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2136344"/>
            <a:ext cx="10376695" cy="1474109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831183" y="3896995"/>
            <a:ext cx="8545513" cy="175746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252069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75037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850709" y="275402"/>
            <a:ext cx="2746771" cy="586778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10395" y="275402"/>
            <a:ext cx="8036851" cy="586778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06281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17985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4338" y="4419143"/>
            <a:ext cx="10376695" cy="1365858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4338" y="2914788"/>
            <a:ext cx="10376695" cy="1504354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58447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10393" y="1604646"/>
            <a:ext cx="5391812" cy="453853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5670" y="1604646"/>
            <a:ext cx="5391812" cy="453853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30441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0395" y="1539378"/>
            <a:ext cx="5393931" cy="64154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0395" y="2180916"/>
            <a:ext cx="5393931" cy="396226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1433" y="1539378"/>
            <a:ext cx="5396051" cy="641540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1433" y="2180916"/>
            <a:ext cx="5396051" cy="396226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39192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95186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33502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0396" y="273808"/>
            <a:ext cx="4016307" cy="116527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72941" y="273810"/>
            <a:ext cx="6824541" cy="586937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10396" y="1439088"/>
            <a:ext cx="4016307" cy="470409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109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392829" y="4813935"/>
            <a:ext cx="7324725" cy="568313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392829" y="614477"/>
            <a:ext cx="7324725" cy="412623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392829" y="5382248"/>
            <a:ext cx="7324725" cy="80709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96926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10395" y="275401"/>
            <a:ext cx="10987088" cy="114617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10395" y="1604646"/>
            <a:ext cx="10987088" cy="453853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0396" y="6374007"/>
            <a:ext cx="2848504" cy="3661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269B53-6DF8-E942-92B4-619F480A7C38}" type="datetimeFigureOut">
              <a:rPr lang="en-US" smtClean="0"/>
              <a:t>4/26/18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171025" y="6374007"/>
            <a:ext cx="3865828" cy="3661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48979" y="6374007"/>
            <a:ext cx="2848504" cy="3661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B72410-D969-264E-833A-34E001063EA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47607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Whether you are trying to rank for a specific term in Google or other search engines, most businesses forget one crucial thing, which is on-page search engine optimization</a:t>
            </a:r>
            <a:r>
              <a:rPr lang="en-US" sz="3600" dirty="0" smtClean="0"/>
              <a:t>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68048938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This is a big mistake, because by not doing something as simple as on-page SEO, you will lose out on some great initial rankings</a:t>
            </a:r>
            <a:r>
              <a:rPr lang="en-US" sz="3600" dirty="0" smtClean="0"/>
              <a:t>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31563402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Announcing The Brand New, 9-Part, Step-By-Step Video Course...</a:t>
            </a:r>
          </a:p>
        </p:txBody>
      </p:sp>
    </p:spTree>
    <p:extLst>
      <p:ext uri="{BB962C8B-B14F-4D97-AF65-F5344CB8AC3E}">
        <p14:creationId xmlns:p14="http://schemas.microsoft.com/office/powerpoint/2010/main" val="1159126505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81284" y="1048991"/>
            <a:ext cx="10376695" cy="5146648"/>
          </a:xfrm>
        </p:spPr>
        <p:txBody>
          <a:bodyPr>
            <a:normAutofit/>
          </a:bodyPr>
          <a:lstStyle/>
          <a:p>
            <a:r>
              <a:rPr lang="en-US" sz="3600" dirty="0"/>
              <a:t>Finally, Discover How to Get Better Search Engine Rankings By Making Your WordPress Website More SEO Friendly... Starting Today!</a:t>
            </a:r>
            <a:r>
              <a:rPr lang="en-US" sz="3600" dirty="0"/>
              <a:t>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4871085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81284" y="1048991"/>
            <a:ext cx="10376695" cy="5146648"/>
          </a:xfrm>
        </p:spPr>
        <p:txBody>
          <a:bodyPr>
            <a:normAutofit/>
          </a:bodyPr>
          <a:lstStyle/>
          <a:p>
            <a:r>
              <a:rPr lang="en-US" sz="3600" dirty="0"/>
              <a:t>This has been working for the last decade.  There's no theory here!</a:t>
            </a:r>
          </a:p>
        </p:txBody>
      </p:sp>
    </p:spTree>
    <p:extLst>
      <p:ext uri="{BB962C8B-B14F-4D97-AF65-F5344CB8AC3E}">
        <p14:creationId xmlns:p14="http://schemas.microsoft.com/office/powerpoint/2010/main" val="61051543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69004" y="2060904"/>
            <a:ext cx="5730919" cy="4080038"/>
          </a:xfrm>
        </p:spPr>
        <p:txBody>
          <a:bodyPr>
            <a:normAutofit/>
          </a:bodyPr>
          <a:lstStyle/>
          <a:p>
            <a:pPr marL="525600" lvl="1" indent="-284400">
              <a:buFont typeface="Arial"/>
              <a:buChar char="•"/>
            </a:pPr>
            <a:r>
              <a:rPr lang="en-PH" sz="2400" dirty="0" smtClean="0">
                <a:latin typeface="+mj-lt"/>
              </a:rPr>
              <a:t>Video #1: </a:t>
            </a:r>
            <a:r>
              <a:rPr lang="en-US" sz="2400" dirty="0" smtClean="0">
                <a:latin typeface="+mj-lt"/>
              </a:rPr>
              <a:t>Introduction to On-Page SEO</a:t>
            </a:r>
            <a:endParaRPr lang="en-US" sz="2400" dirty="0" smtClean="0">
              <a:latin typeface="+mj-lt"/>
            </a:endParaRPr>
          </a:p>
          <a:p>
            <a:pPr marL="525600" lvl="1" indent="-284400">
              <a:buFont typeface="Arial"/>
              <a:buChar char="•"/>
            </a:pPr>
            <a:r>
              <a:rPr lang="en-PH" sz="2400" dirty="0" smtClean="0">
                <a:latin typeface="+mj-lt"/>
              </a:rPr>
              <a:t>Video #2: </a:t>
            </a:r>
            <a:r>
              <a:rPr lang="en-US" sz="2400" dirty="0"/>
              <a:t>The Main Focus</a:t>
            </a:r>
            <a:r>
              <a:rPr lang="en-US" sz="2400" dirty="0"/>
              <a:t> </a:t>
            </a:r>
            <a:endParaRPr lang="en-US" sz="2400" dirty="0" smtClean="0"/>
          </a:p>
          <a:p>
            <a:pPr marL="525600" lvl="1" indent="-284400">
              <a:buFont typeface="Arial"/>
              <a:buChar char="•"/>
            </a:pPr>
            <a:r>
              <a:rPr lang="en-PH" sz="2400" dirty="0" smtClean="0"/>
              <a:t>Video </a:t>
            </a:r>
            <a:r>
              <a:rPr lang="en-PH" sz="2400" dirty="0" smtClean="0"/>
              <a:t>#3: </a:t>
            </a:r>
            <a:r>
              <a:rPr lang="en-US" sz="2400" dirty="0"/>
              <a:t>5 Important Factors</a:t>
            </a:r>
            <a:r>
              <a:rPr lang="en-US" sz="2400" dirty="0"/>
              <a:t> </a:t>
            </a:r>
            <a:endParaRPr lang="en-US" sz="2400" dirty="0" smtClean="0"/>
          </a:p>
          <a:p>
            <a:pPr marL="525600" lvl="1" indent="-284400">
              <a:buFont typeface="Arial"/>
              <a:buChar char="•"/>
            </a:pPr>
            <a:r>
              <a:rPr lang="en-PH" sz="2400" dirty="0" smtClean="0"/>
              <a:t>Video #4: </a:t>
            </a:r>
            <a:r>
              <a:rPr lang="en-US" sz="2400" dirty="0" smtClean="0"/>
              <a:t>URL Structure</a:t>
            </a:r>
            <a:endParaRPr lang="en-US" sz="2400" dirty="0" smtClean="0"/>
          </a:p>
          <a:p>
            <a:pPr marL="525600" lvl="1" indent="-284400">
              <a:buFont typeface="Arial"/>
              <a:buChar char="•"/>
            </a:pPr>
            <a:r>
              <a:rPr lang="en-US" sz="2400" dirty="0" smtClean="0"/>
              <a:t>Video #5: </a:t>
            </a:r>
            <a:r>
              <a:rPr lang="en-US" sz="2400" dirty="0" smtClean="0"/>
              <a:t>Body Text Structure</a:t>
            </a:r>
            <a:endParaRPr lang="en-US" sz="2400" dirty="0" smtClean="0"/>
          </a:p>
          <a:p>
            <a:pPr marL="525600" lvl="1" indent="-284400">
              <a:buFont typeface="Arial"/>
              <a:buChar char="•"/>
            </a:pPr>
            <a:endParaRPr lang="en-US" sz="2400" dirty="0"/>
          </a:p>
        </p:txBody>
      </p:sp>
      <p:sp>
        <p:nvSpPr>
          <p:cNvPr id="2" name="TextBox 1"/>
          <p:cNvSpPr txBox="1"/>
          <p:nvPr/>
        </p:nvSpPr>
        <p:spPr>
          <a:xfrm>
            <a:off x="4171027" y="1025319"/>
            <a:ext cx="3332237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dirty="0" smtClean="0"/>
              <a:t>Videos Overview</a:t>
            </a:r>
            <a:endParaRPr lang="en-US" sz="3600" dirty="0"/>
          </a:p>
        </p:txBody>
      </p:sp>
      <p:sp>
        <p:nvSpPr>
          <p:cNvPr id="5" name="TextBox 4"/>
          <p:cNvSpPr txBox="1"/>
          <p:nvPr/>
        </p:nvSpPr>
        <p:spPr>
          <a:xfrm>
            <a:off x="6499923" y="2037827"/>
            <a:ext cx="5132096" cy="33444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>
              <a:spcBef>
                <a:spcPct val="20000"/>
              </a:spcBef>
              <a:buFont typeface="Arial"/>
              <a:buChar char="•"/>
              <a:defRPr sz="3200"/>
            </a:lvl1pPr>
            <a:lvl2pPr marL="525600" lvl="1" indent="-284400">
              <a:spcBef>
                <a:spcPct val="20000"/>
              </a:spcBef>
              <a:buFont typeface="Arial"/>
              <a:buChar char="•"/>
              <a:defRPr sz="2400"/>
            </a:lvl2pPr>
            <a:lvl3pPr marL="1143000" indent="-228600">
              <a:spcBef>
                <a:spcPct val="20000"/>
              </a:spcBef>
              <a:buFont typeface="Arial"/>
              <a:buChar char="•"/>
              <a:defRPr sz="2400"/>
            </a:lvl3pPr>
            <a:lvl4pPr marL="1600200" indent="-228600">
              <a:spcBef>
                <a:spcPct val="20000"/>
              </a:spcBef>
              <a:buFont typeface="Arial"/>
              <a:buChar char="–"/>
              <a:defRPr sz="2000"/>
            </a:lvl4pPr>
            <a:lvl5pPr marL="2057400" indent="-228600">
              <a:spcBef>
                <a:spcPct val="20000"/>
              </a:spcBef>
              <a:buFont typeface="Arial"/>
              <a:buChar char="»"/>
              <a:defRPr sz="2000"/>
            </a:lvl5pPr>
            <a:lvl6pPr marL="2514600" indent="-228600">
              <a:spcBef>
                <a:spcPct val="20000"/>
              </a:spcBef>
              <a:buFont typeface="Arial"/>
              <a:buChar char="•"/>
              <a:defRPr sz="2000"/>
            </a:lvl6pPr>
            <a:lvl7pPr marL="2971800" indent="-228600">
              <a:spcBef>
                <a:spcPct val="20000"/>
              </a:spcBef>
              <a:buFont typeface="Arial"/>
              <a:buChar char="•"/>
              <a:defRPr sz="2000"/>
            </a:lvl7pPr>
            <a:lvl8pPr marL="3429000" indent="-228600">
              <a:spcBef>
                <a:spcPct val="20000"/>
              </a:spcBef>
              <a:buFont typeface="Arial"/>
              <a:buChar char="•"/>
              <a:defRPr sz="2000"/>
            </a:lvl8pPr>
            <a:lvl9pPr marL="3886200" indent="-228600">
              <a:spcBef>
                <a:spcPct val="20000"/>
              </a:spcBef>
              <a:buFont typeface="Arial"/>
              <a:buChar char="•"/>
              <a:defRPr sz="2000"/>
            </a:lvl9pPr>
          </a:lstStyle>
          <a:p>
            <a:pPr lvl="1"/>
            <a:r>
              <a:rPr lang="en-PH" dirty="0"/>
              <a:t>Video </a:t>
            </a:r>
            <a:r>
              <a:rPr lang="en-PH" dirty="0" smtClean="0"/>
              <a:t>#6: </a:t>
            </a:r>
            <a:r>
              <a:rPr lang="en-US" dirty="0" smtClean="0"/>
              <a:t>Image Optimization</a:t>
            </a:r>
            <a:endParaRPr lang="en-PH" dirty="0" smtClean="0"/>
          </a:p>
          <a:p>
            <a:pPr lvl="1"/>
            <a:r>
              <a:rPr lang="en-PH" dirty="0" smtClean="0"/>
              <a:t>Video #7: </a:t>
            </a:r>
            <a:r>
              <a:rPr lang="en-US" dirty="0" smtClean="0"/>
              <a:t>Title </a:t>
            </a:r>
            <a:r>
              <a:rPr lang="en-US" dirty="0"/>
              <a:t>Optimization</a:t>
            </a:r>
            <a:r>
              <a:rPr lang="en-US" dirty="0"/>
              <a:t> </a:t>
            </a:r>
            <a:endParaRPr lang="en-US" dirty="0" smtClean="0"/>
          </a:p>
          <a:p>
            <a:pPr lvl="1"/>
            <a:r>
              <a:rPr lang="en-PH" dirty="0" smtClean="0"/>
              <a:t>Video #8: </a:t>
            </a:r>
            <a:r>
              <a:rPr lang="en-US" dirty="0" smtClean="0"/>
              <a:t>Meta </a:t>
            </a:r>
            <a:r>
              <a:rPr lang="en-US" dirty="0"/>
              <a:t>Optimization</a:t>
            </a:r>
            <a:r>
              <a:rPr lang="en-US" dirty="0"/>
              <a:t> </a:t>
            </a:r>
            <a:endParaRPr lang="en-PH" dirty="0" smtClean="0"/>
          </a:p>
          <a:p>
            <a:pPr lvl="1"/>
            <a:r>
              <a:rPr lang="en-PH" dirty="0" smtClean="0"/>
              <a:t>Video #9: </a:t>
            </a:r>
            <a:r>
              <a:rPr lang="en-US" dirty="0"/>
              <a:t>Top 2 WordPress Plugins</a:t>
            </a:r>
            <a:r>
              <a:rPr lang="en-US" dirty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299107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81284" y="1048991"/>
            <a:ext cx="10376695" cy="5146648"/>
          </a:xfrm>
        </p:spPr>
        <p:txBody>
          <a:bodyPr>
            <a:normAutofit/>
          </a:bodyPr>
          <a:lstStyle/>
          <a:p>
            <a:r>
              <a:rPr lang="en-US" sz="3600" dirty="0" smtClean="0"/>
              <a:t>GRAB THIS VIDEO COURSE AND START MAKING YOUR WORDPRESS SITE SEO FRIENDLY.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9398195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That technical term simply means that you help the search engines know what your site is all about</a:t>
            </a:r>
            <a:r>
              <a:rPr lang="en-US" sz="3600" dirty="0" smtClean="0"/>
              <a:t>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3651805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The reality is that most businesses forget this crucial piece of the puzzle and simply don’t know why they’re not getting traffic from Google</a:t>
            </a:r>
            <a:r>
              <a:rPr lang="en-US" sz="3600" dirty="0" smtClean="0"/>
              <a:t>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040891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They think SEO is a big scam purely because of bad assumptions</a:t>
            </a:r>
            <a:r>
              <a:rPr lang="en-US" sz="3600" dirty="0" smtClean="0"/>
              <a:t>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50052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So, the big question is: how do you achieve this</a:t>
            </a:r>
            <a:r>
              <a:rPr lang="en-US" sz="3600" dirty="0" smtClean="0"/>
              <a:t>?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9470256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How do you appear on the right keywords that your prospects and potential customers are searching for</a:t>
            </a:r>
            <a:r>
              <a:rPr lang="en-US" sz="3600" dirty="0" smtClean="0"/>
              <a:t>?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3646578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Google and other search engines have become much smarter than ever.  What this means is that they are constantly trying to figure out what your website is all about. </a:t>
            </a:r>
            <a:r>
              <a:rPr lang="en-US" sz="3600" dirty="0"/>
              <a:t> 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7872286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That said - it still needs a little help to know what your website is all about and that is the best way to get ranked on the right keywords, so that you attract the right prospects. 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214517406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5592" y="1753572"/>
            <a:ext cx="10376695" cy="3008709"/>
          </a:xfrm>
        </p:spPr>
        <p:txBody>
          <a:bodyPr>
            <a:normAutofit/>
          </a:bodyPr>
          <a:lstStyle/>
          <a:p>
            <a:r>
              <a:rPr lang="en-US" sz="3600" dirty="0"/>
              <a:t>Most people forgo on-page search engine optimization, and try to focus on getting backlinks</a:t>
            </a:r>
            <a:r>
              <a:rPr lang="en-US" sz="3600" dirty="0" smtClean="0"/>
              <a:t>.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11015139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174</TotalTime>
  <Words>331</Words>
  <Application>Microsoft Macintosh PowerPoint</Application>
  <PresentationFormat>Custom</PresentationFormat>
  <Paragraphs>24</Paragraphs>
  <Slides>15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8" baseType="lpstr">
      <vt:lpstr>Arial</vt:lpstr>
      <vt:lpstr>Calibri</vt:lpstr>
      <vt:lpstr>Office Theme</vt:lpstr>
      <vt:lpstr>Whether you are trying to rank for a specific term in Google or other search engines, most businesses forget one crucial thing, which is on-page search engine optimization.</vt:lpstr>
      <vt:lpstr>That technical term simply means that you help the search engines know what your site is all about.</vt:lpstr>
      <vt:lpstr>The reality is that most businesses forget this crucial piece of the puzzle and simply don’t know why they’re not getting traffic from Google.</vt:lpstr>
      <vt:lpstr>They think SEO is a big scam purely because of bad assumptions.</vt:lpstr>
      <vt:lpstr>So, the big question is: how do you achieve this?</vt:lpstr>
      <vt:lpstr>How do you appear on the right keywords that your prospects and potential customers are searching for?</vt:lpstr>
      <vt:lpstr>Google and other search engines have become much smarter than ever.  What this means is that they are constantly trying to figure out what your website is all about.  </vt:lpstr>
      <vt:lpstr>That said - it still needs a little help to know what your website is all about and that is the best way to get ranked on the right keywords, so that you attract the right prospects. </vt:lpstr>
      <vt:lpstr>Most people forgo on-page search engine optimization, and try to focus on getting backlinks.</vt:lpstr>
      <vt:lpstr>This is a big mistake, because by not doing something as simple as on-page SEO, you will lose out on some great initial rankings.</vt:lpstr>
      <vt:lpstr>Announcing The Brand New, 9-Part, Step-By-Step Video Course...</vt:lpstr>
      <vt:lpstr>Finally, Discover How to Get Better Search Engine Rankings By Making Your WordPress Website More SEO Friendly... Starting Today! </vt:lpstr>
      <vt:lpstr>This has been working for the last decade.  There's no theory here!</vt:lpstr>
      <vt:lpstr>PowerPoint Presentation</vt:lpstr>
      <vt:lpstr>GRAB THIS VIDEO COURSE AND START MAKING YOUR WORDPRESS SITE SEO FRIENDLY.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Sandy Mendoza</dc:creator>
  <cp:lastModifiedBy>Microsoft Office User</cp:lastModifiedBy>
  <cp:revision>26</cp:revision>
  <dcterms:created xsi:type="dcterms:W3CDTF">2015-08-03T20:24:17Z</dcterms:created>
  <dcterms:modified xsi:type="dcterms:W3CDTF">2018-04-26T13:39:44Z</dcterms:modified>
</cp:coreProperties>
</file>

<file path=docProps/thumbnail.jpeg>
</file>